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7" d="100"/>
          <a:sy n="87"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A1FF46-CCE7-427C-AB94-900DDA29FBED}"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A1FF46-CCE7-427C-AB94-900DDA29FBED}"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A1FF46-CCE7-427C-AB94-900DDA29FBED}"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A1FF46-CCE7-427C-AB94-900DDA29FBED}"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A1FF46-CCE7-427C-AB94-900DDA29FBED}" type="datetimeFigureOut">
              <a:rPr lang="en-US" smtClean="0"/>
              <a:pPr/>
              <a:t>3/22/2010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A1FF46-CCE7-427C-AB94-900DDA29FBED}"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A1FF46-CCE7-427C-AB94-900DDA29FBED}" type="datetimeFigureOut">
              <a:rPr lang="en-US" smtClean="0"/>
              <a:pPr/>
              <a:t>3/22/2010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A1FF46-CCE7-427C-AB94-900DDA29FBED}" type="datetimeFigureOut">
              <a:rPr lang="en-US" smtClean="0"/>
              <a:pPr/>
              <a:t>3/22/2010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A1FF46-CCE7-427C-AB94-900DDA29FBED}" type="datetimeFigureOut">
              <a:rPr lang="en-US" smtClean="0"/>
              <a:pPr/>
              <a:t>3/22/2010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A1FF46-CCE7-427C-AB94-900DDA29FBED}"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A1FF46-CCE7-427C-AB94-900DDA29FBED}" type="datetimeFigureOut">
              <a:rPr lang="en-US" smtClean="0"/>
              <a:pPr/>
              <a:t>3/22/2010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856378-8EEB-4835-A25C-9E4AD27052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A1FF46-CCE7-427C-AB94-900DDA29FBED}" type="datetimeFigureOut">
              <a:rPr lang="en-US" smtClean="0"/>
              <a:pPr/>
              <a:t>3/22/2010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856378-8EEB-4835-A25C-9E4AD27052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newton.k12.ma.us/Bigelow/classroom/yerardi/blackhistory05/section2/katen/sojourner.gif"/>
          <p:cNvPicPr>
            <a:picLocks noChangeAspect="1" noChangeArrowheads="1"/>
          </p:cNvPicPr>
          <p:nvPr/>
        </p:nvPicPr>
        <p:blipFill>
          <a:blip r:embed="rId2" cstate="print"/>
          <a:srcRect/>
          <a:stretch>
            <a:fillRect/>
          </a:stretch>
        </p:blipFill>
        <p:spPr bwMode="auto">
          <a:xfrm>
            <a:off x="0" y="0"/>
            <a:ext cx="5137356" cy="6705600"/>
          </a:xfrm>
          <a:prstGeom prst="rect">
            <a:avLst/>
          </a:prstGeom>
          <a:noFill/>
        </p:spPr>
      </p:pic>
      <p:sp>
        <p:nvSpPr>
          <p:cNvPr id="5" name="TextBox 4"/>
          <p:cNvSpPr txBox="1"/>
          <p:nvPr/>
        </p:nvSpPr>
        <p:spPr>
          <a:xfrm>
            <a:off x="4876800" y="1219200"/>
            <a:ext cx="4267200" cy="2031325"/>
          </a:xfrm>
          <a:prstGeom prst="rect">
            <a:avLst/>
          </a:prstGeom>
          <a:noFill/>
        </p:spPr>
        <p:txBody>
          <a:bodyPr wrap="square" rtlCol="0">
            <a:spAutoFit/>
          </a:bodyPr>
          <a:lstStyle/>
          <a:p>
            <a:endParaRPr lang="en-US" dirty="0"/>
          </a:p>
          <a:p>
            <a:r>
              <a:rPr lang="en-US" sz="5400" dirty="0" smtClean="0">
                <a:latin typeface="Broadway" pitchFamily="82" charset="0"/>
              </a:rPr>
              <a:t>“Ain’t I a Woman?”</a:t>
            </a:r>
            <a:endParaRPr lang="en-US" sz="5400" dirty="0">
              <a:latin typeface="Broadway" pitchFamily="82" charset="0"/>
            </a:endParaRPr>
          </a:p>
        </p:txBody>
      </p:sp>
      <p:sp>
        <p:nvSpPr>
          <p:cNvPr id="4" name="Rectangle 3"/>
          <p:cNvSpPr/>
          <p:nvPr/>
        </p:nvSpPr>
        <p:spPr>
          <a:xfrm>
            <a:off x="5943600" y="3429000"/>
            <a:ext cx="3810000" cy="461665"/>
          </a:xfrm>
          <a:prstGeom prst="rect">
            <a:avLst/>
          </a:prstGeom>
        </p:spPr>
        <p:txBody>
          <a:bodyPr wrap="square">
            <a:spAutoFit/>
          </a:bodyPr>
          <a:lstStyle/>
          <a:p>
            <a:pPr lvl="0"/>
            <a:r>
              <a:rPr lang="en-US" sz="2400" dirty="0" smtClean="0">
                <a:solidFill>
                  <a:prstClr val="black"/>
                </a:solidFill>
                <a:latin typeface="Arial Black" pitchFamily="34" charset="0"/>
              </a:rPr>
              <a:t>Sojourner Truth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609600"/>
            <a:ext cx="2971800" cy="2554545"/>
          </a:xfrm>
          <a:prstGeom prst="rect">
            <a:avLst/>
          </a:prstGeom>
          <a:noFill/>
        </p:spPr>
        <p:txBody>
          <a:bodyPr wrap="square" rtlCol="0">
            <a:spAutoFit/>
          </a:bodyPr>
          <a:lstStyle/>
          <a:p>
            <a:r>
              <a:rPr lang="en-US" sz="4000" dirty="0" smtClean="0">
                <a:latin typeface="Britannic Bold" pitchFamily="34" charset="0"/>
              </a:rPr>
              <a:t>Women’s rights convention, 1851</a:t>
            </a:r>
            <a:endParaRPr lang="en-US" sz="4000" dirty="0">
              <a:latin typeface="Britannic Bold" pitchFamily="34" charset="0"/>
            </a:endParaRPr>
          </a:p>
        </p:txBody>
      </p:sp>
      <p:pic>
        <p:nvPicPr>
          <p:cNvPr id="3074" name="Picture 2" descr="http://lcweb.loc.gov/exhibits/odyssey/archive/03/0311002r.jpg"/>
          <p:cNvPicPr>
            <a:picLocks noChangeAspect="1" noChangeArrowheads="1"/>
          </p:cNvPicPr>
          <p:nvPr/>
        </p:nvPicPr>
        <p:blipFill>
          <a:blip r:embed="rId2" cstate="print"/>
          <a:stretch>
            <a:fillRect/>
          </a:stretch>
        </p:blipFill>
        <p:spPr bwMode="auto">
          <a:xfrm>
            <a:off x="4419600" y="304800"/>
            <a:ext cx="3733800" cy="6038456"/>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buNone/>
            </a:pPr>
            <a:r>
              <a:rPr lang="en-US" sz="3600" dirty="0" smtClean="0"/>
              <a:t>“That man over there says that women need to be helped into carriages, and lifted over ditches, and to have the best place everywhere. Nobody ever helps me into carriages, or over mud puddles, or gives me any best place! And ain’t I a woman?”</a:t>
            </a:r>
          </a:p>
          <a:p>
            <a:pPr>
              <a:buNone/>
            </a:pP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US" sz="3600" dirty="0" smtClean="0"/>
              <a:t>“Look at me! Look at my arm! I have plowed and planted, and gathered into barns, and no man could head me! And ain’t I a woman? I could work as much as any man-when I could get it-and bear the lash as well! And ain’t I a woman? I have born thirteen children, and seen most all sold off to slavery, and when I cried out with my mother’s grief, none but Jesus heard me! And ain’t I a woman?”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161</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nstarzynski</dc:creator>
  <cp:lastModifiedBy>nstarzynski</cp:lastModifiedBy>
  <cp:revision>5</cp:revision>
  <dcterms:created xsi:type="dcterms:W3CDTF">2010-03-19T18:27:26Z</dcterms:created>
  <dcterms:modified xsi:type="dcterms:W3CDTF">2010-03-22T14:50:57Z</dcterms:modified>
</cp:coreProperties>
</file>